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Yapay Zeka Destekli Yazılım Test Otomasyonu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 sunum, yapay zekanın yazılım test otomasyonundaki dönüştürücü rolünü keşfediyor ve JSONPlaceholder REST API test projemiz aracılığıyla pratik uygulamalarını sergiliyor.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891" y="699135"/>
            <a:ext cx="4925020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Sonuç ve Öneriler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5891" y="1610201"/>
            <a:ext cx="7765018" cy="5068014"/>
          </a:xfrm>
          <a:prstGeom prst="roundRect">
            <a:avLst>
              <a:gd name="adj" fmla="val 583"/>
            </a:avLst>
          </a:prstGeom>
          <a:solidFill>
            <a:srgbClr val="373433"/>
          </a:solidFill>
          <a:ln/>
        </p:spPr>
      </p:sp>
      <p:sp>
        <p:nvSpPr>
          <p:cNvPr id="5" name="Shape 2"/>
          <p:cNvSpPr/>
          <p:nvPr/>
        </p:nvSpPr>
        <p:spPr>
          <a:xfrm>
            <a:off x="6175891" y="1610201"/>
            <a:ext cx="3882509" cy="3164562"/>
          </a:xfrm>
          <a:prstGeom prst="roundRect">
            <a:avLst>
              <a:gd name="adj" fmla="val 934"/>
            </a:avLst>
          </a:prstGeom>
          <a:solidFill>
            <a:srgbClr val="373433"/>
          </a:solidFill>
          <a:ln/>
        </p:spPr>
      </p:sp>
      <p:sp>
        <p:nvSpPr>
          <p:cNvPr id="6" name="Text 3"/>
          <p:cNvSpPr/>
          <p:nvPr/>
        </p:nvSpPr>
        <p:spPr>
          <a:xfrm>
            <a:off x="6372820" y="1807131"/>
            <a:ext cx="24624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 Başarıları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72820" y="2233017"/>
            <a:ext cx="3193137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 API test otomasyonu tamamlandı.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372820" y="2932509"/>
            <a:ext cx="3193137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ile test geliştirme süresi %80 azaltıldı.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372820" y="3632002"/>
            <a:ext cx="3193137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Tüm test senaryoları başarıyla çalıştırıldı ve performans kriterleri karşılandı.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058400" y="1610201"/>
            <a:ext cx="3882509" cy="3164562"/>
          </a:xfrm>
          <a:prstGeom prst="rect">
            <a:avLst/>
          </a:prstGeom>
          <a:solidFill>
            <a:srgbClr val="373433"/>
          </a:solidFill>
          <a:ln/>
        </p:spPr>
      </p:sp>
      <p:sp>
        <p:nvSpPr>
          <p:cNvPr id="11" name="Shape 8"/>
          <p:cNvSpPr/>
          <p:nvPr/>
        </p:nvSpPr>
        <p:spPr>
          <a:xfrm>
            <a:off x="10058400" y="1610201"/>
            <a:ext cx="22860" cy="3164562"/>
          </a:xfrm>
          <a:prstGeom prst="roundRect">
            <a:avLst>
              <a:gd name="adj" fmla="val 129268"/>
            </a:avLst>
          </a:prstGeom>
          <a:solidFill>
            <a:srgbClr val="504D4C"/>
          </a:solidFill>
          <a:ln/>
        </p:spPr>
      </p:sp>
      <p:sp>
        <p:nvSpPr>
          <p:cNvPr id="12" name="Text 9"/>
          <p:cNvSpPr/>
          <p:nvPr/>
        </p:nvSpPr>
        <p:spPr>
          <a:xfrm>
            <a:off x="10550843" y="1807131"/>
            <a:ext cx="24624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Öğrenilen Dersler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550843" y="2233017"/>
            <a:ext cx="3193137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AI'ın test otomasyonunda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hızlandırıcı ve kolaylaştırıcı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rolü.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550843" y="2932509"/>
            <a:ext cx="3193137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Rest-Assured'ün güçlü ve esnek bir API test aracı olduğu.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550843" y="3632002"/>
            <a:ext cx="3193137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otomasyonunun manuel testlerin yerini alma potansiyeli.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9812179" y="2946202"/>
            <a:ext cx="492443" cy="492443"/>
          </a:xfrm>
          <a:prstGeom prst="roundRect">
            <a:avLst>
              <a:gd name="adj" fmla="val 6001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5289" y="3069193"/>
            <a:ext cx="246221" cy="246221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6175891" y="4774763"/>
            <a:ext cx="7765018" cy="1903452"/>
          </a:xfrm>
          <a:prstGeom prst="rect">
            <a:avLst/>
          </a:prstGeom>
          <a:solidFill>
            <a:srgbClr val="373433"/>
          </a:solidFill>
          <a:ln/>
        </p:spPr>
      </p:sp>
      <p:sp>
        <p:nvSpPr>
          <p:cNvPr id="19" name="Shape 15"/>
          <p:cNvSpPr/>
          <p:nvPr/>
        </p:nvSpPr>
        <p:spPr>
          <a:xfrm>
            <a:off x="6175891" y="4774763"/>
            <a:ext cx="7765018" cy="22860"/>
          </a:xfrm>
          <a:prstGeom prst="roundRect">
            <a:avLst>
              <a:gd name="adj" fmla="val 129268"/>
            </a:avLst>
          </a:prstGeom>
          <a:solidFill>
            <a:srgbClr val="504D4C"/>
          </a:solidFill>
          <a:ln/>
        </p:spPr>
      </p:sp>
      <p:sp>
        <p:nvSpPr>
          <p:cNvPr id="20" name="Text 16"/>
          <p:cNvSpPr/>
          <p:nvPr/>
        </p:nvSpPr>
        <p:spPr>
          <a:xfrm>
            <a:off x="6372820" y="4971693"/>
            <a:ext cx="24624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Gelecek Adımlar</a:t>
            </a:r>
            <a:endParaRPr lang="en-US" sz="1900" dirty="0"/>
          </a:p>
        </p:txBody>
      </p:sp>
      <p:sp>
        <p:nvSpPr>
          <p:cNvPr id="21" name="Text 17"/>
          <p:cNvSpPr/>
          <p:nvPr/>
        </p:nvSpPr>
        <p:spPr>
          <a:xfrm>
            <a:off x="6372820" y="5397579"/>
            <a:ext cx="707564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Daha fazla endpoint ve negatif senaryo testi eklenmesi.</a:t>
            </a:r>
            <a:endParaRPr lang="en-US" sz="1550" dirty="0"/>
          </a:p>
        </p:txBody>
      </p:sp>
      <p:sp>
        <p:nvSpPr>
          <p:cNvPr id="22" name="Text 18"/>
          <p:cNvSpPr/>
          <p:nvPr/>
        </p:nvSpPr>
        <p:spPr>
          <a:xfrm>
            <a:off x="6372820" y="5781794"/>
            <a:ext cx="707564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CI/CD pipeline entegrasyonu ve test kapsamı raporlama.</a:t>
            </a:r>
            <a:endParaRPr lang="en-US" sz="1550" dirty="0"/>
          </a:p>
        </p:txBody>
      </p:sp>
      <p:sp>
        <p:nvSpPr>
          <p:cNvPr id="23" name="Text 19"/>
          <p:cNvSpPr/>
          <p:nvPr/>
        </p:nvSpPr>
        <p:spPr>
          <a:xfrm>
            <a:off x="6372820" y="6166009"/>
            <a:ext cx="707564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performans testlerinin genişletilmesi.</a:t>
            </a:r>
            <a:endParaRPr lang="en-US" sz="1550" dirty="0"/>
          </a:p>
        </p:txBody>
      </p:sp>
      <p:sp>
        <p:nvSpPr>
          <p:cNvPr id="24" name="Text 20"/>
          <p:cNvSpPr/>
          <p:nvPr/>
        </p:nvSpPr>
        <p:spPr>
          <a:xfrm>
            <a:off x="6175891" y="6899791"/>
            <a:ext cx="7765018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Yapay zeka destekli test otomasyonu, yazılım kalitesini artırmanın ve geliştirme süreçlerini hızlandırmanın anahtarıdır.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Teşekkürler!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166" y="446365"/>
            <a:ext cx="4716066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Projenin Amacı ve Mimari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166" y="1359456"/>
            <a:ext cx="202930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Hedef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68166" y="1775341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Yazılım geliştirme yaşam döngüsünde (SDLC) test otomasyonunu AI yardımıyla hızlandırmak ve REST API testlerini otomatikleştirmek.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8166" y="2457212"/>
            <a:ext cx="202930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Edilen API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68166" y="2873097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JSONPlaceholder REST API: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Geliştiriciler ve test uzmanları için ücretsiz ve popüler bir sahte REST API'si.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8166" y="3554968"/>
            <a:ext cx="239887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Katmanı Teknolojileri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68166" y="3970853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Java 8+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68166" y="4287441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Rest-Assured 5.3.2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68166" y="4604028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JUnit 4.13.2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68166" y="4920615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Maven 3.x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68166" y="5237202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Hamcrest Matchers</a:t>
            </a:r>
            <a:endParaRPr lang="en-US" sz="12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821" y="1379815"/>
            <a:ext cx="6549033" cy="6549033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520821" y="8111490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Framework (Java/Rest-Assured) → JSONPlaceholder API (https://jsonplaceholder.typicode.com) → Test Sonuçları (Surefire Reports)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176" y="723781"/>
            <a:ext cx="6401753" cy="57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Yapay Zeka (AI) Süreçteki Rolü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8176" y="1858089"/>
            <a:ext cx="3831193" cy="3036927"/>
          </a:xfrm>
          <a:prstGeom prst="roundRect">
            <a:avLst>
              <a:gd name="adj" fmla="val 3613"/>
            </a:avLst>
          </a:prstGeom>
          <a:solidFill>
            <a:srgbClr val="464342"/>
          </a:solidFill>
          <a:ln/>
        </p:spPr>
      </p:sp>
      <p:sp>
        <p:nvSpPr>
          <p:cNvPr id="5" name="Shape 2"/>
          <p:cNvSpPr/>
          <p:nvPr/>
        </p:nvSpPr>
        <p:spPr>
          <a:xfrm>
            <a:off x="648176" y="1835229"/>
            <a:ext cx="3831193" cy="91440"/>
          </a:xfrm>
          <a:prstGeom prst="roundRect">
            <a:avLst>
              <a:gd name="adj" fmla="val 30383"/>
            </a:avLst>
          </a:prstGeom>
          <a:solidFill>
            <a:srgbClr val="C49F8C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1580317"/>
            <a:ext cx="555546" cy="555546"/>
          </a:xfrm>
          <a:prstGeom prst="roundRect">
            <a:avLst>
              <a:gd name="adj" fmla="val 164595"/>
            </a:avLst>
          </a:prstGeom>
          <a:solidFill>
            <a:srgbClr val="C49F8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2688" y="1746885"/>
            <a:ext cx="222171" cy="2221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6178" y="2321123"/>
            <a:ext cx="2778204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Hata Teşhisi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856178" y="2779395"/>
            <a:ext cx="3415189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Maven konfigürasyon ve bağımlılık hatalarının anında tespiti.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856178" y="3436858"/>
            <a:ext cx="3415189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Kod derleme hatalarının otomatik çözümü (syntax, import eksiklikleri).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4664512" y="1858089"/>
            <a:ext cx="3831312" cy="3036927"/>
          </a:xfrm>
          <a:prstGeom prst="roundRect">
            <a:avLst>
              <a:gd name="adj" fmla="val 3613"/>
            </a:avLst>
          </a:prstGeom>
          <a:solidFill>
            <a:srgbClr val="464342"/>
          </a:solidFill>
          <a:ln/>
        </p:spPr>
      </p:sp>
      <p:sp>
        <p:nvSpPr>
          <p:cNvPr id="12" name="Shape 8"/>
          <p:cNvSpPr/>
          <p:nvPr/>
        </p:nvSpPr>
        <p:spPr>
          <a:xfrm>
            <a:off x="4664512" y="1835229"/>
            <a:ext cx="3831312" cy="91440"/>
          </a:xfrm>
          <a:prstGeom prst="roundRect">
            <a:avLst>
              <a:gd name="adj" fmla="val 30383"/>
            </a:avLst>
          </a:prstGeom>
          <a:solidFill>
            <a:srgbClr val="C49F8C"/>
          </a:solidFill>
          <a:ln/>
        </p:spPr>
      </p:sp>
      <p:sp>
        <p:nvSpPr>
          <p:cNvPr id="13" name="Shape 9"/>
          <p:cNvSpPr/>
          <p:nvPr/>
        </p:nvSpPr>
        <p:spPr>
          <a:xfrm>
            <a:off x="6302335" y="1580317"/>
            <a:ext cx="555546" cy="555546"/>
          </a:xfrm>
          <a:prstGeom prst="roundRect">
            <a:avLst>
              <a:gd name="adj" fmla="val 164595"/>
            </a:avLst>
          </a:prstGeom>
          <a:solidFill>
            <a:srgbClr val="C49F8C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9023" y="1746885"/>
            <a:ext cx="222171" cy="22217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72514" y="2321123"/>
            <a:ext cx="2778204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Kod Üretimi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4872514" y="2779395"/>
            <a:ext cx="341530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Rest-Assured "Given-When-Then" yapısı ile hızlı prototipleme.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4872514" y="3436858"/>
            <a:ext cx="341530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GET ve POST test metotlarının otomatik oluşturulması.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4872514" y="4094321"/>
            <a:ext cx="341530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Hamcrest matchers kullanarak assertion'ların üretimi.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648176" y="5357932"/>
            <a:ext cx="7847648" cy="2147888"/>
          </a:xfrm>
          <a:prstGeom prst="roundRect">
            <a:avLst>
              <a:gd name="adj" fmla="val 5109"/>
            </a:avLst>
          </a:prstGeom>
          <a:solidFill>
            <a:srgbClr val="464342"/>
          </a:solidFill>
          <a:ln/>
        </p:spPr>
      </p:sp>
      <p:sp>
        <p:nvSpPr>
          <p:cNvPr id="20" name="Shape 15"/>
          <p:cNvSpPr/>
          <p:nvPr/>
        </p:nvSpPr>
        <p:spPr>
          <a:xfrm>
            <a:off x="648176" y="5335072"/>
            <a:ext cx="7847648" cy="91440"/>
          </a:xfrm>
          <a:prstGeom prst="roundRect">
            <a:avLst>
              <a:gd name="adj" fmla="val 30383"/>
            </a:avLst>
          </a:prstGeom>
          <a:solidFill>
            <a:srgbClr val="C49F8C"/>
          </a:solidFill>
          <a:ln/>
        </p:spPr>
      </p:sp>
      <p:sp>
        <p:nvSpPr>
          <p:cNvPr id="21" name="Shape 16"/>
          <p:cNvSpPr/>
          <p:nvPr/>
        </p:nvSpPr>
        <p:spPr>
          <a:xfrm>
            <a:off x="4294227" y="5080159"/>
            <a:ext cx="555546" cy="555546"/>
          </a:xfrm>
          <a:prstGeom prst="roundRect">
            <a:avLst>
              <a:gd name="adj" fmla="val 164595"/>
            </a:avLst>
          </a:prstGeom>
          <a:solidFill>
            <a:srgbClr val="C49F8C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0915" y="5246727"/>
            <a:ext cx="222171" cy="22217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56178" y="5820966"/>
            <a:ext cx="3436382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Debugging ve Optimizasyon</a:t>
            </a:r>
            <a:endParaRPr lang="en-US" sz="2150" dirty="0"/>
          </a:p>
        </p:txBody>
      </p:sp>
      <p:sp>
        <p:nvSpPr>
          <p:cNvPr id="24" name="Text 18"/>
          <p:cNvSpPr/>
          <p:nvPr/>
        </p:nvSpPr>
        <p:spPr>
          <a:xfrm>
            <a:off x="856178" y="6279237"/>
            <a:ext cx="743164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body farklarının AI analizi ile giderilmesi.</a:t>
            </a:r>
            <a:endParaRPr lang="en-US" sz="1450" dirty="0"/>
          </a:p>
        </p:txBody>
      </p:sp>
      <p:sp>
        <p:nvSpPr>
          <p:cNvPr id="25" name="Text 19"/>
          <p:cNvSpPr/>
          <p:nvPr/>
        </p:nvSpPr>
        <p:spPr>
          <a:xfrm>
            <a:off x="856178" y="6640354"/>
            <a:ext cx="743164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Performans sorunlarının tespiti ve optimizasyon önerileri.</a:t>
            </a:r>
            <a:endParaRPr lang="en-US" sz="1450" dirty="0"/>
          </a:p>
        </p:txBody>
      </p:sp>
      <p:sp>
        <p:nvSpPr>
          <p:cNvPr id="26" name="Text 20"/>
          <p:cNvSpPr/>
          <p:nvPr/>
        </p:nvSpPr>
        <p:spPr>
          <a:xfrm>
            <a:off x="856178" y="7001470"/>
            <a:ext cx="743164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Eksik test durumlarının belirlenmesi ve iyileştirme.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226" y="520303"/>
            <a:ext cx="8214955" cy="59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Uygulanan Kritik Testler: GET İstekleri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226" y="1608058"/>
            <a:ext cx="6422231" cy="64222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3563" y="1584484"/>
            <a:ext cx="2838093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testGetAllPosts()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53563" y="2128480"/>
            <a:ext cx="64222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Tüm postları getirme (GET /posts) ve 200 OK durum kontrolü.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53563" y="2497336"/>
            <a:ext cx="64222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body'nin bir dizi olduğunu doğrulama.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53563" y="2866192"/>
            <a:ext cx="64222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time &lt; 3000ms kontrolü.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53563" y="3358039"/>
            <a:ext cx="2838093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testGetPostById()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53563" y="3902035"/>
            <a:ext cx="64222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Belirli bir postu path parameter ile getirme (GET /posts/{id}).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3563" y="4270891"/>
            <a:ext cx="6422231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body alanlarının (id, title, body, userId) doğru olduğunu kontrol etme.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53563" y="5065395"/>
            <a:ext cx="2967633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testGetPostsByUserId()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53563" y="5609392"/>
            <a:ext cx="64222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Query parameter ile filtreleme (GET /posts?userId={userId}).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53563" y="5978247"/>
            <a:ext cx="6422231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Dönen tüm postların userId'sinin eşleşmesini ve veri bütünlüğünü doğrulama.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680" y="530900"/>
            <a:ext cx="8641318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Uygulanan Kritik Testler: POST İstekleri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5680" y="1616750"/>
            <a:ext cx="396251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testCreatePostWithJsonBody()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75680" y="2171700"/>
            <a:ext cx="640401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Yeni post oluşturma (POST /posts) ve 201 Created durum kontrolü.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5680" y="2547938"/>
            <a:ext cx="640401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JSON request body gönderimi (Map kullanarak).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5680" y="2924175"/>
            <a:ext cx="640401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body'deki değerlerin request ile eşleşme kontrolü.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5680" y="3425904"/>
            <a:ext cx="474702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testCreatePostWithStringJsonBody()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675680" y="3980855"/>
            <a:ext cx="640401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String formatında JSON body gönderimi ve Content-Type kontrolü.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75680" y="4357092"/>
            <a:ext cx="640401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validation.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75680" y="4858822"/>
            <a:ext cx="289583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testCreateComment()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675680" y="5413772"/>
            <a:ext cx="640401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Yorum oluşturma (POST /comments).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75680" y="5790009"/>
            <a:ext cx="6404015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Email format kontrolü (Regex pattern matching) ve tüm alanların doğrulaması.</a:t>
            </a:r>
            <a:endParaRPr lang="en-US" sz="15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8326" y="1640919"/>
            <a:ext cx="6404015" cy="6404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416" y="869513"/>
            <a:ext cx="7745968" cy="1248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Performans ve Veri Doğrulama Testleri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16" y="2417326"/>
            <a:ext cx="998577" cy="19221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3661" y="2616994"/>
            <a:ext cx="2995970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Performans Testleri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383661" y="3111222"/>
            <a:ext cx="654772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Time Kontrolü: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Tüm isteklerin 3 saniye (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3000ms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 altında yanıt vermesi zorunluluğu.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383661" y="3820239"/>
            <a:ext cx="654772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Timeout Yönetimi: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Maksimum yanıt süresi limitinin test edilmesi.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416" y="4339471"/>
            <a:ext cx="998577" cy="302061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83661" y="4539139"/>
            <a:ext cx="3187184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 Doğrulama Testleri</a:t>
            </a:r>
            <a:endParaRPr lang="en-US" sz="2350" dirty="0"/>
          </a:p>
        </p:txBody>
      </p:sp>
      <p:sp>
        <p:nvSpPr>
          <p:cNvPr id="10" name="Text 5"/>
          <p:cNvSpPr/>
          <p:nvPr/>
        </p:nvSpPr>
        <p:spPr>
          <a:xfrm>
            <a:off x="7383661" y="5033367"/>
            <a:ext cx="654772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Null Kontrolleri: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Response body alanlarının boş olmama kontrolü.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383661" y="5422821"/>
            <a:ext cx="654772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 Tipi Kontrolleri: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Integer, String gibi tiplerin doğrulanması.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383661" y="5812274"/>
            <a:ext cx="654772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Format Kontrolleri: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Email regex pattern gibi özel formatların denetlenmesi.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383661" y="6521291"/>
            <a:ext cx="654772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Array Kontrolleri: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Dönen dizilerin boş olmama ve eleman sayısı kontrolleri.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19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3558897"/>
            <a:ext cx="7878604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 Başarıları ve Test Metrikleri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735" y="4641890"/>
            <a:ext cx="3089553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963454" y="56034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Senaryosu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9735" y="6060400"/>
            <a:ext cx="308955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Başarıyla otomatikleştirildi.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093488" y="4641890"/>
            <a:ext cx="3089553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100%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4317206" y="56034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Geçiş Oranı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093488" y="6060400"/>
            <a:ext cx="308955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Tüm testler başarıyla çalıştırıldı.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47240" y="4641890"/>
            <a:ext cx="3089553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5s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7670959" y="56034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Otomatik Test Süresi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447240" y="6060400"/>
            <a:ext cx="308955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Manuel test süresine göre </a:t>
            </a:r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%99 zaman tasarrufu</a:t>
            </a:r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800993" y="4641890"/>
            <a:ext cx="3089672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~500ms</a:t>
            </a:r>
            <a:endParaRPr lang="en-US" sz="5450" dirty="0"/>
          </a:p>
        </p:txBody>
      </p:sp>
      <p:sp>
        <p:nvSpPr>
          <p:cNvPr id="14" name="Text 11"/>
          <p:cNvSpPr/>
          <p:nvPr/>
        </p:nvSpPr>
        <p:spPr>
          <a:xfrm>
            <a:off x="10870883" y="5603438"/>
            <a:ext cx="29497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Ortalama Response Time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800993" y="6060400"/>
            <a:ext cx="308967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Hedef &lt;3000ms altında, performans kriterleri karşılandı.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39735" y="6974443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 proje, manuel test süreçlerini otomatize ederek verimlilikte önemli bir artış sağladığımızı göstermiştir.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741283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Yapay Zekanın Katkıları ve Gelecek Vizyonu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9111" y="2573060"/>
            <a:ext cx="3140631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AI'ın Katkıları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219111" y="3174921"/>
            <a:ext cx="35839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Hızlı Prototipleme: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Test kodları dakikalar içinde oluşturuldu.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19111" y="3918228"/>
            <a:ext cx="35839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Hata Tespiti: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Konfigürasyon ve kod hataları anında çözüldü.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19111" y="4661535"/>
            <a:ext cx="35839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Kod Kalitesi: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Best practice'lere uygun test yapısı oluşturuldu.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19111" y="5404842"/>
            <a:ext cx="358390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Dokümantasyon: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Test senaryolarının otomatik dokümantasyonu sağlandı.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21409" y="2573060"/>
            <a:ext cx="3140631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Gelecek Vizyonu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0321409" y="3174921"/>
            <a:ext cx="358390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Dinamik Test Verisi Üretimi: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AI ile otomatik test verisi ve senaryo oluşturma.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21409" y="4253270"/>
            <a:ext cx="358390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Self-Healing Test Sistemleri: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API değişikliklerinde otomatik test güncelleme.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21409" y="5331619"/>
            <a:ext cx="358390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Akıllı Test Senaryosu Önerileri: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Eksik ve kritik test durumlarının tespiti.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21409" y="6409968"/>
            <a:ext cx="358390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CI/CD Entegrasyonu: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Her commit'te otomatik test ve raporlama.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0169" y="314444"/>
            <a:ext cx="484834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Teknik Detaylar ve Örnek Test Kodları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0169" y="957501"/>
            <a:ext cx="175033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Kullanılan Teknolojiler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00169" y="1286232"/>
            <a:ext cx="677560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Java 8+: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Programlama dili.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00169" y="1509236"/>
            <a:ext cx="677560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Maven 3.x: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Proje ve bağımlılık yönetimi.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00169" y="1732240"/>
            <a:ext cx="677560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Rest-Assured 5.3.2: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REST API test framework'ü.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00169" y="1955244"/>
            <a:ext cx="677560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JUnit 4.13.2: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Test framework'ü.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00169" y="2178248"/>
            <a:ext cx="677560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Hamcrest 2.2: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Matcher library.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00169" y="2401253"/>
            <a:ext cx="677560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Jackson Databind: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JSON serileştirme/deserileştirme.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00169" y="2698552"/>
            <a:ext cx="1715453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Çalıştırma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400169" y="3041571"/>
            <a:ext cx="6775609" cy="1269444"/>
          </a:xfrm>
          <a:prstGeom prst="roundRect">
            <a:avLst>
              <a:gd name="adj" fmla="val 1351"/>
            </a:avLst>
          </a:prstGeom>
          <a:solidFill>
            <a:srgbClr val="53504F"/>
          </a:solidFill>
          <a:ln/>
        </p:spPr>
      </p:sp>
      <p:sp>
        <p:nvSpPr>
          <p:cNvPr id="12" name="Shape 10"/>
          <p:cNvSpPr/>
          <p:nvPr/>
        </p:nvSpPr>
        <p:spPr>
          <a:xfrm>
            <a:off x="394454" y="3041571"/>
            <a:ext cx="6787039" cy="1269444"/>
          </a:xfrm>
          <a:prstGeom prst="roundRect">
            <a:avLst>
              <a:gd name="adj" fmla="val 1351"/>
            </a:avLst>
          </a:prstGeom>
          <a:solidFill>
            <a:srgbClr val="53504F"/>
          </a:solidFill>
          <a:ln/>
        </p:spPr>
      </p:sp>
      <p:sp>
        <p:nvSpPr>
          <p:cNvPr id="13" name="Text 11"/>
          <p:cNvSpPr/>
          <p:nvPr/>
        </p:nvSpPr>
        <p:spPr>
          <a:xfrm>
            <a:off x="508754" y="3127296"/>
            <a:ext cx="6558439" cy="1097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C9C2C0"/>
                </a:solidFill>
                <a:highlight>
                  <a:srgbClr val="53504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Tüm testleri çalıştır
mvn test
# Belirli bir test sınıfını çalıştır
mvn test -Dtest=GetRequestTest
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7462242" y="957501"/>
            <a:ext cx="1922145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GET Request Test Örneği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7462242" y="1300520"/>
            <a:ext cx="6775609" cy="2733437"/>
          </a:xfrm>
          <a:prstGeom prst="roundRect">
            <a:avLst>
              <a:gd name="adj" fmla="val 628"/>
            </a:avLst>
          </a:prstGeom>
          <a:solidFill>
            <a:srgbClr val="53504F"/>
          </a:solidFill>
          <a:ln/>
        </p:spPr>
      </p:sp>
      <p:sp>
        <p:nvSpPr>
          <p:cNvPr id="16" name="Shape 14"/>
          <p:cNvSpPr/>
          <p:nvPr/>
        </p:nvSpPr>
        <p:spPr>
          <a:xfrm>
            <a:off x="7456527" y="1300520"/>
            <a:ext cx="6787039" cy="2733437"/>
          </a:xfrm>
          <a:prstGeom prst="roundRect">
            <a:avLst>
              <a:gd name="adj" fmla="val 628"/>
            </a:avLst>
          </a:prstGeom>
          <a:solidFill>
            <a:srgbClr val="53504F"/>
          </a:solidFill>
          <a:ln/>
        </p:spPr>
      </p:sp>
      <p:sp>
        <p:nvSpPr>
          <p:cNvPr id="17" name="Text 15"/>
          <p:cNvSpPr/>
          <p:nvPr/>
        </p:nvSpPr>
        <p:spPr>
          <a:xfrm>
            <a:off x="7570827" y="1386245"/>
            <a:ext cx="6558439" cy="2561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C9C2C0"/>
                </a:solidFill>
                <a:highlight>
                  <a:srgbClr val="53504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@Test
public void testGetPostById() {
    int postId = 1;
    given()
        .pathParam("id", postId)
    .when()
        .get("/posts/{id}")
    .then()
        .statusCode(200)
        .time(lessThan(MAX_RESPONSE_TIME))
        .body("id", equalTo(postId))
        .body("title", is(notNullValue()));
}
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7462242" y="4162544"/>
            <a:ext cx="201418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POST Request Test Örneği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462242" y="4505563"/>
            <a:ext cx="6775609" cy="3282434"/>
          </a:xfrm>
          <a:prstGeom prst="roundRect">
            <a:avLst>
              <a:gd name="adj" fmla="val 523"/>
            </a:avLst>
          </a:prstGeom>
          <a:solidFill>
            <a:srgbClr val="53504F"/>
          </a:solidFill>
          <a:ln/>
        </p:spPr>
      </p:sp>
      <p:sp>
        <p:nvSpPr>
          <p:cNvPr id="20" name="Shape 18"/>
          <p:cNvSpPr/>
          <p:nvPr/>
        </p:nvSpPr>
        <p:spPr>
          <a:xfrm>
            <a:off x="7456527" y="4505563"/>
            <a:ext cx="6787039" cy="3282434"/>
          </a:xfrm>
          <a:prstGeom prst="roundRect">
            <a:avLst>
              <a:gd name="adj" fmla="val 523"/>
            </a:avLst>
          </a:prstGeom>
          <a:solidFill>
            <a:srgbClr val="53504F"/>
          </a:solidFill>
          <a:ln/>
        </p:spPr>
      </p:sp>
      <p:sp>
        <p:nvSpPr>
          <p:cNvPr id="21" name="Text 19"/>
          <p:cNvSpPr/>
          <p:nvPr/>
        </p:nvSpPr>
        <p:spPr>
          <a:xfrm>
            <a:off x="7570827" y="4591288"/>
            <a:ext cx="6558439" cy="3110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C9C2C0"/>
                </a:solidFill>
                <a:highlight>
                  <a:srgbClr val="53504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@Test
public void testCreatePostWithJsonBody() {
 Map postData = new HashMap&lt;&gt;();
 postData.put("title", "Test Başlığı");
 postData.put("body", "Test İçeriği");
 postData.put("userId", 1);
 given()
 .contentType(ContentType.JSON)
 .body(postData)
 .when()
 .post("/posts")
 .then()
 .statusCode(201)
 .time(lessThan(MAX_RESPONSE_TIME))
 .body("title", equalTo(postData.get("title")));
}
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2025-12-18T23:48:01Z</dcterms:created>
  <dcterms:modified xsi:type="dcterms:W3CDTF">2025-12-18T23:48:01Z</dcterms:modified>
</cp:coreProperties>
</file>